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handoutMasterIdLst>
    <p:handoutMasterId r:id="rId29"/>
  </p:handoutMasterIdLst>
  <p:sldIdLst>
    <p:sldId id="257" r:id="rId4"/>
    <p:sldId id="258" r:id="rId5"/>
    <p:sldId id="259" r:id="rId6"/>
    <p:sldId id="28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55ED9-E869-414C-9D74-C430181C090B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8E942-48CA-4335-A620-626FA6637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86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  <a:prstGeom prst="rect">
            <a:avLst/>
          </a:prstGeo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  <a:prstGeom prst="rect">
            <a:avLst/>
          </a:prstGeo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  <a:prstGeom prst="rect">
            <a:avLst/>
          </a:prstGeo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  <a:prstGeom prst="rect">
            <a:avLst/>
          </a:prstGeo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  <a:prstGeom prst="rect">
            <a:avLst/>
          </a:prstGeo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  <a:prstGeom prst="rect">
            <a:avLst/>
          </a:prstGeo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  <a:prstGeom prst="rect">
            <a:avLst/>
          </a:prstGeo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  <a:prstGeom prst="rect">
            <a:avLst/>
          </a:prstGeo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  <a:prstGeom prst="rect">
            <a:avLst/>
          </a:prstGeo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  <a:prstGeom prst="rect">
            <a:avLst/>
          </a:prstGeo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  <a:prstGeom prst="rect">
            <a:avLst/>
          </a:prstGeo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  <a:prstGeom prst="rect">
            <a:avLst/>
          </a:prstGeo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50CFEC-9B5C-47F4-A779-D7AAEBD87E9A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FD64F7F-5B17-47B1-A7DA-FD623CBE8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QuestionShape"/>
          <p:cNvSpPr/>
          <p:nvPr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kumimoji="0" lang="en-US" sz="46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kumimoji="0" lang="en-US" sz="4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lvl="0" indent="-38404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000" smtClean="0">
                <a:solidFill>
                  <a:schemeClr val="tx1"/>
                </a:solidFill>
              </a:rPr>
              <a:t>A.) Response A</a:t>
            </a:r>
            <a:endParaRPr kumimoji="0" lang="en-US" sz="30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lvl="0" indent="-38404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000" smtClean="0">
                <a:solidFill>
                  <a:schemeClr val="tx1"/>
                </a:solidFill>
              </a:rPr>
              <a:t>B.) Response B</a:t>
            </a:r>
            <a:endParaRPr kumimoji="0" lang="en-US" sz="30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lvl="0" indent="-38404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000" smtClean="0">
                <a:solidFill>
                  <a:schemeClr val="tx1"/>
                </a:solidFill>
              </a:rPr>
              <a:t>C.) Response C</a:t>
            </a:r>
            <a:endParaRPr kumimoji="0" lang="en-US" sz="30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lvl="0" indent="-38404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000" smtClean="0">
                <a:solidFill>
                  <a:schemeClr val="tx1"/>
                </a:solidFill>
              </a:rPr>
              <a:t>D.) Response D</a:t>
            </a:r>
            <a:endParaRPr kumimoji="0" lang="en-US" sz="30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lvl="0" indent="-38404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000" smtClean="0">
                <a:solidFill>
                  <a:schemeClr val="tx1"/>
                </a:solidFill>
              </a:rPr>
              <a:t>E.) Response E</a:t>
            </a:r>
            <a:endParaRPr kumimoji="0" lang="en-US" sz="30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Percent Complete 100%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1" name="Timer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00:30</a:t>
            </a:r>
            <a:endParaRPr lang="en-US" sz="140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9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33%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1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0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3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A*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B*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4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C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D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3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E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8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4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7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0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9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1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2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2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4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3</a:t>
              </a:r>
              <a:endParaRPr lang="en-US" sz="2000">
                <a:solidFill>
                  <a:srgbClr val="FFFFFF"/>
                </a:solidFill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2nIF2ZO5jw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KyTmFQpv9I" TargetMode="External"/><Relationship Id="rId2" Type="http://schemas.openxmlformats.org/officeDocument/2006/relationships/hyperlink" Target="https://www.youtube.com/watch?v=KKOwuMWBfN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05400"/>
            <a:ext cx="5486400" cy="1143000"/>
          </a:xfrm>
        </p:spPr>
        <p:txBody>
          <a:bodyPr>
            <a:noAutofit/>
          </a:bodyPr>
          <a:lstStyle/>
          <a:p>
            <a:pPr algn="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PANTOMIME !!!</a:t>
            </a:r>
            <a:endParaRPr lang="en-US" sz="6000" dirty="0"/>
          </a:p>
        </p:txBody>
      </p:sp>
      <p:pic>
        <p:nvPicPr>
          <p:cNvPr id="5" name="Picture Placeholder 4" descr="MarcelMarceau.bmp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100" r="111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1800" dirty="0" smtClean="0"/>
              <a:t>Fundamentals of Theatre I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TO REMEMBER WHEN PERFORMING A PANTOMIME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 Prepare a </a:t>
            </a:r>
            <a:r>
              <a:rPr lang="en-US" u="sng" dirty="0" smtClean="0"/>
              <a:t>STORY</a:t>
            </a:r>
            <a:r>
              <a:rPr lang="en-US" dirty="0" smtClean="0"/>
              <a:t> . </a:t>
            </a:r>
          </a:p>
          <a:p>
            <a:pPr marL="550926" indent="-514350">
              <a:buNone/>
            </a:pPr>
            <a:r>
              <a:rPr lang="en-US" dirty="0" smtClean="0"/>
              <a:t>2. </a:t>
            </a:r>
            <a:r>
              <a:rPr lang="en-US" u="sng" dirty="0" smtClean="0"/>
              <a:t>EXAGGERATE</a:t>
            </a:r>
            <a:r>
              <a:rPr lang="en-US" dirty="0" smtClean="0"/>
              <a:t> your movements.</a:t>
            </a:r>
          </a:p>
          <a:p>
            <a:pPr marL="550926" indent="-514350">
              <a:buNone/>
            </a:pPr>
            <a:r>
              <a:rPr lang="en-US" dirty="0" smtClean="0"/>
              <a:t>3. Use </a:t>
            </a:r>
            <a:r>
              <a:rPr lang="en-US" u="sng" dirty="0" smtClean="0"/>
              <a:t>SLOW</a:t>
            </a:r>
            <a:r>
              <a:rPr lang="en-US" dirty="0" smtClean="0"/>
              <a:t> and exact </a:t>
            </a:r>
            <a:r>
              <a:rPr lang="en-US" u="sng" dirty="0" smtClean="0"/>
              <a:t>MOVEMENTS</a:t>
            </a:r>
            <a:r>
              <a:rPr lang="en-US" dirty="0" smtClean="0"/>
              <a:t>.</a:t>
            </a:r>
          </a:p>
          <a:p>
            <a:pPr marL="550926" indent="-514350">
              <a:buNone/>
            </a:pPr>
            <a:r>
              <a:rPr lang="en-US" dirty="0" smtClean="0"/>
              <a:t>4. Use </a:t>
            </a:r>
            <a:r>
              <a:rPr lang="en-US" u="sng" dirty="0" smtClean="0"/>
              <a:t>SPECIFIC</a:t>
            </a:r>
            <a:r>
              <a:rPr lang="en-US" dirty="0" smtClean="0"/>
              <a:t> </a:t>
            </a:r>
            <a:r>
              <a:rPr lang="en-US" u="sng" dirty="0" smtClean="0"/>
              <a:t>DETAILS</a:t>
            </a:r>
            <a:r>
              <a:rPr lang="en-US" dirty="0" smtClean="0"/>
              <a:t>.</a:t>
            </a:r>
          </a:p>
          <a:p>
            <a:pPr marL="550926" indent="-514350">
              <a:buNone/>
            </a:pPr>
            <a:r>
              <a:rPr lang="en-US" dirty="0" smtClean="0"/>
              <a:t> </a:t>
            </a:r>
          </a:p>
          <a:p>
            <a:pPr marL="550926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TO REMEMBER WHEN PERFORMING A PANTOMIME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 Prepare a </a:t>
            </a:r>
            <a:r>
              <a:rPr lang="en-US" u="sng" dirty="0" smtClean="0"/>
              <a:t>STORY</a:t>
            </a:r>
            <a:r>
              <a:rPr lang="en-US" dirty="0" smtClean="0"/>
              <a:t> . </a:t>
            </a:r>
          </a:p>
          <a:p>
            <a:pPr marL="550926" indent="-514350">
              <a:buNone/>
            </a:pPr>
            <a:r>
              <a:rPr lang="en-US" dirty="0" smtClean="0"/>
              <a:t>2. </a:t>
            </a:r>
            <a:r>
              <a:rPr lang="en-US" u="sng" dirty="0" smtClean="0"/>
              <a:t>EXAGGERATE</a:t>
            </a:r>
            <a:r>
              <a:rPr lang="en-US" dirty="0" smtClean="0"/>
              <a:t> your movements.</a:t>
            </a:r>
          </a:p>
          <a:p>
            <a:pPr marL="550926" indent="-514350">
              <a:buNone/>
            </a:pPr>
            <a:r>
              <a:rPr lang="en-US" dirty="0" smtClean="0"/>
              <a:t>3. Use </a:t>
            </a:r>
            <a:r>
              <a:rPr lang="en-US" u="sng" dirty="0" smtClean="0"/>
              <a:t>SLOW</a:t>
            </a:r>
            <a:r>
              <a:rPr lang="en-US" dirty="0" smtClean="0"/>
              <a:t> and exact </a:t>
            </a:r>
            <a:r>
              <a:rPr lang="en-US" u="sng" dirty="0" smtClean="0"/>
              <a:t>MOVEMENTS</a:t>
            </a:r>
            <a:r>
              <a:rPr lang="en-US" dirty="0" smtClean="0"/>
              <a:t>.</a:t>
            </a:r>
          </a:p>
          <a:p>
            <a:pPr marL="550926" indent="-514350">
              <a:buNone/>
            </a:pPr>
            <a:r>
              <a:rPr lang="en-US" dirty="0" smtClean="0"/>
              <a:t>4. Use </a:t>
            </a:r>
            <a:r>
              <a:rPr lang="en-US" u="sng" dirty="0" smtClean="0"/>
              <a:t>SPECIFIC</a:t>
            </a:r>
            <a:r>
              <a:rPr lang="en-US" dirty="0" smtClean="0"/>
              <a:t> </a:t>
            </a:r>
            <a:r>
              <a:rPr lang="en-US" u="sng" dirty="0" smtClean="0"/>
              <a:t>DETAILS</a:t>
            </a:r>
            <a:r>
              <a:rPr lang="en-US" dirty="0" smtClean="0"/>
              <a:t>.</a:t>
            </a:r>
          </a:p>
          <a:p>
            <a:pPr marL="550926" indent="-514350">
              <a:buNone/>
            </a:pPr>
            <a:r>
              <a:rPr lang="en-US" dirty="0" smtClean="0"/>
              <a:t>5. Get the audience to </a:t>
            </a:r>
            <a:r>
              <a:rPr lang="en-US" u="sng" dirty="0" smtClean="0"/>
              <a:t>SEE</a:t>
            </a:r>
            <a:r>
              <a:rPr lang="en-US" dirty="0" smtClean="0"/>
              <a:t> your </a:t>
            </a:r>
            <a:r>
              <a:rPr lang="en-US" u="sng" dirty="0" smtClean="0"/>
              <a:t>PROPS</a:t>
            </a:r>
            <a:r>
              <a:rPr lang="en-US" dirty="0" smtClean="0"/>
              <a:t>. </a:t>
            </a:r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r>
              <a:rPr lang="en-US" dirty="0" smtClean="0"/>
              <a:t> </a:t>
            </a:r>
          </a:p>
          <a:p>
            <a:pPr marL="550926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TO REMEMBER WHEN PERFORMING A PANTOMIME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 Prepare a </a:t>
            </a:r>
            <a:r>
              <a:rPr lang="en-US" u="sng" dirty="0" smtClean="0"/>
              <a:t>STORY</a:t>
            </a:r>
            <a:r>
              <a:rPr lang="en-US" dirty="0" smtClean="0"/>
              <a:t> . </a:t>
            </a:r>
          </a:p>
          <a:p>
            <a:pPr marL="550926" indent="-514350">
              <a:buNone/>
            </a:pPr>
            <a:r>
              <a:rPr lang="en-US" dirty="0" smtClean="0"/>
              <a:t>2. </a:t>
            </a:r>
            <a:r>
              <a:rPr lang="en-US" u="sng" dirty="0" smtClean="0"/>
              <a:t>EXAGGERATE</a:t>
            </a:r>
            <a:r>
              <a:rPr lang="en-US" dirty="0" smtClean="0"/>
              <a:t> your movements.</a:t>
            </a:r>
          </a:p>
          <a:p>
            <a:pPr marL="550926" indent="-514350">
              <a:buNone/>
            </a:pPr>
            <a:r>
              <a:rPr lang="en-US" dirty="0" smtClean="0"/>
              <a:t>3. Use </a:t>
            </a:r>
            <a:r>
              <a:rPr lang="en-US" u="sng" dirty="0" smtClean="0"/>
              <a:t>SLOW</a:t>
            </a:r>
            <a:r>
              <a:rPr lang="en-US" dirty="0" smtClean="0"/>
              <a:t> and exact </a:t>
            </a:r>
            <a:r>
              <a:rPr lang="en-US" u="sng" dirty="0" smtClean="0"/>
              <a:t>MOVEMENTS</a:t>
            </a:r>
            <a:r>
              <a:rPr lang="en-US" dirty="0" smtClean="0"/>
              <a:t>.</a:t>
            </a:r>
          </a:p>
          <a:p>
            <a:pPr marL="550926" indent="-514350">
              <a:buNone/>
            </a:pPr>
            <a:r>
              <a:rPr lang="en-US" dirty="0" smtClean="0"/>
              <a:t>4. Use </a:t>
            </a:r>
            <a:r>
              <a:rPr lang="en-US" u="sng" dirty="0" smtClean="0"/>
              <a:t>SPECIFIC</a:t>
            </a:r>
            <a:r>
              <a:rPr lang="en-US" dirty="0" smtClean="0"/>
              <a:t> </a:t>
            </a:r>
            <a:r>
              <a:rPr lang="en-US" u="sng" dirty="0" smtClean="0"/>
              <a:t>DETAILS</a:t>
            </a:r>
            <a:r>
              <a:rPr lang="en-US" dirty="0" smtClean="0"/>
              <a:t>.</a:t>
            </a:r>
          </a:p>
          <a:p>
            <a:pPr marL="550926" indent="-514350">
              <a:buNone/>
            </a:pPr>
            <a:r>
              <a:rPr lang="en-US" dirty="0" smtClean="0"/>
              <a:t>5. Get the audience to </a:t>
            </a:r>
            <a:r>
              <a:rPr lang="en-US" u="sng" dirty="0" smtClean="0"/>
              <a:t>SEE</a:t>
            </a:r>
            <a:r>
              <a:rPr lang="en-US" dirty="0" smtClean="0"/>
              <a:t> your </a:t>
            </a:r>
            <a:r>
              <a:rPr lang="en-US" u="sng" dirty="0" smtClean="0"/>
              <a:t>PROPS</a:t>
            </a:r>
            <a:r>
              <a:rPr lang="en-US" dirty="0" smtClean="0"/>
              <a:t>.</a:t>
            </a:r>
          </a:p>
          <a:p>
            <a:pPr marL="550926" indent="-514350">
              <a:buNone/>
            </a:pPr>
            <a:r>
              <a:rPr lang="en-US" dirty="0" smtClean="0"/>
              <a:t>6. No </a:t>
            </a:r>
            <a:r>
              <a:rPr lang="en-US" u="sng" dirty="0" smtClean="0"/>
              <a:t>EYE</a:t>
            </a:r>
            <a:r>
              <a:rPr lang="en-US" dirty="0" smtClean="0"/>
              <a:t> </a:t>
            </a:r>
            <a:r>
              <a:rPr lang="en-US" u="sng" dirty="0" smtClean="0"/>
              <a:t>CONTACT</a:t>
            </a:r>
            <a:r>
              <a:rPr lang="en-US" dirty="0" smtClean="0"/>
              <a:t> with the audience.  </a:t>
            </a:r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r>
              <a:rPr lang="en-US" dirty="0" smtClean="0"/>
              <a:t> </a:t>
            </a:r>
          </a:p>
          <a:p>
            <a:pPr marL="550926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TO REMEMBER WHEN PERFORMING A PANTOMIME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>
              <a:buNone/>
            </a:pPr>
            <a:r>
              <a:rPr lang="en-US" dirty="0" smtClean="0"/>
              <a:t>7. Stay in </a:t>
            </a:r>
            <a:r>
              <a:rPr lang="en-US" u="sng" dirty="0" smtClean="0"/>
              <a:t>CHARACTER</a:t>
            </a:r>
            <a:r>
              <a:rPr lang="en-US" dirty="0" smtClean="0"/>
              <a:t> .</a:t>
            </a:r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r>
              <a:rPr lang="en-US" dirty="0" smtClean="0"/>
              <a:t> </a:t>
            </a:r>
          </a:p>
          <a:p>
            <a:pPr marL="550926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TO REMEMBER WHEN PERFORMING A PANTOMIME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>
              <a:buNone/>
            </a:pPr>
            <a:r>
              <a:rPr lang="en-US" dirty="0" smtClean="0"/>
              <a:t>7. Stay in </a:t>
            </a:r>
            <a:r>
              <a:rPr lang="en-US" u="sng" dirty="0" smtClean="0"/>
              <a:t>CHARACTER</a:t>
            </a:r>
            <a:r>
              <a:rPr lang="en-US" dirty="0" smtClean="0"/>
              <a:t> .</a:t>
            </a:r>
          </a:p>
          <a:p>
            <a:pPr marL="550926" indent="-514350">
              <a:buNone/>
            </a:pPr>
            <a:r>
              <a:rPr lang="en-US" dirty="0" smtClean="0"/>
              <a:t>8. Direct all </a:t>
            </a:r>
            <a:r>
              <a:rPr lang="en-US" u="sng" dirty="0" smtClean="0"/>
              <a:t>MOVEMENT</a:t>
            </a:r>
            <a:r>
              <a:rPr lang="en-US" dirty="0" smtClean="0"/>
              <a:t> toward the </a:t>
            </a:r>
            <a:r>
              <a:rPr lang="en-US" u="sng" dirty="0" smtClean="0"/>
              <a:t>AUDIENCE</a:t>
            </a:r>
            <a:r>
              <a:rPr lang="en-US" dirty="0" smtClean="0"/>
              <a:t>. </a:t>
            </a:r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r>
              <a:rPr lang="en-US" dirty="0" smtClean="0"/>
              <a:t> </a:t>
            </a:r>
          </a:p>
          <a:p>
            <a:pPr marL="550926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TO REMEMBER WHEN PERFORMING A PANTOMIME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50926" indent="-514350">
              <a:buNone/>
            </a:pPr>
            <a:r>
              <a:rPr lang="en-US" dirty="0" smtClean="0"/>
              <a:t>7. Stay in </a:t>
            </a:r>
            <a:r>
              <a:rPr lang="en-US" u="sng" dirty="0" smtClean="0"/>
              <a:t>CHARACTER</a:t>
            </a:r>
            <a:r>
              <a:rPr lang="en-US" dirty="0" smtClean="0"/>
              <a:t> .</a:t>
            </a:r>
          </a:p>
          <a:p>
            <a:pPr marL="550926" indent="-514350">
              <a:buNone/>
            </a:pPr>
            <a:r>
              <a:rPr lang="en-US" dirty="0" smtClean="0"/>
              <a:t>8. Direct all </a:t>
            </a:r>
            <a:r>
              <a:rPr lang="en-US" u="sng" dirty="0" smtClean="0"/>
              <a:t>MOVEMENT</a:t>
            </a:r>
            <a:r>
              <a:rPr lang="en-US" dirty="0" smtClean="0"/>
              <a:t> toward the </a:t>
            </a:r>
            <a:r>
              <a:rPr lang="en-US" u="sng" dirty="0" smtClean="0"/>
              <a:t>AUDIENCE</a:t>
            </a:r>
            <a:r>
              <a:rPr lang="en-US" dirty="0" smtClean="0"/>
              <a:t>. </a:t>
            </a:r>
          </a:p>
          <a:p>
            <a:pPr marL="550926" indent="-514350">
              <a:buNone/>
            </a:pPr>
            <a:r>
              <a:rPr lang="en-US" dirty="0" smtClean="0"/>
              <a:t>9.Use </a:t>
            </a:r>
            <a:r>
              <a:rPr lang="en-US" u="sng" dirty="0" smtClean="0"/>
              <a:t>PHYSICAL</a:t>
            </a:r>
            <a:r>
              <a:rPr lang="en-US" dirty="0" smtClean="0"/>
              <a:t> </a:t>
            </a:r>
            <a:r>
              <a:rPr lang="en-US" u="sng" dirty="0" smtClean="0"/>
              <a:t>EXPRESSION</a:t>
            </a:r>
            <a:r>
              <a:rPr lang="en-US" dirty="0" smtClean="0"/>
              <a:t> to show </a:t>
            </a:r>
            <a:r>
              <a:rPr lang="en-US" u="sng" dirty="0" smtClean="0"/>
              <a:t>EMOTION</a:t>
            </a:r>
            <a:r>
              <a:rPr lang="en-US" dirty="0" smtClean="0"/>
              <a:t> of </a:t>
            </a:r>
            <a:r>
              <a:rPr lang="en-US" u="sng" dirty="0" smtClean="0"/>
              <a:t>CHARACTER</a:t>
            </a:r>
            <a:r>
              <a:rPr lang="en-US" dirty="0" smtClean="0"/>
              <a:t>. </a:t>
            </a:r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r>
              <a:rPr lang="en-US" dirty="0" smtClean="0"/>
              <a:t> </a:t>
            </a:r>
          </a:p>
          <a:p>
            <a:pPr marL="550926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TO REMEMBER WHEN PERFORMING A PANTOMIME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50926" indent="-514350">
              <a:buNone/>
            </a:pPr>
            <a:endParaRPr lang="en-US" sz="3800" dirty="0" smtClean="0"/>
          </a:p>
          <a:p>
            <a:pPr marL="550926" indent="-514350">
              <a:buNone/>
            </a:pPr>
            <a:r>
              <a:rPr lang="en-US" sz="5100" dirty="0" smtClean="0"/>
              <a:t>7. Stay in </a:t>
            </a:r>
            <a:r>
              <a:rPr lang="en-US" sz="5100" u="sng" dirty="0" smtClean="0"/>
              <a:t>CHARACTER</a:t>
            </a:r>
            <a:r>
              <a:rPr lang="en-US" sz="5100" dirty="0" smtClean="0"/>
              <a:t> .</a:t>
            </a:r>
          </a:p>
          <a:p>
            <a:pPr marL="550926" indent="-514350">
              <a:buNone/>
            </a:pPr>
            <a:endParaRPr lang="en-US" sz="5100" dirty="0" smtClean="0"/>
          </a:p>
          <a:p>
            <a:pPr marL="550926" indent="-514350">
              <a:buNone/>
            </a:pPr>
            <a:r>
              <a:rPr lang="en-US" sz="5100" dirty="0" smtClean="0"/>
              <a:t>8. Direct all </a:t>
            </a:r>
            <a:r>
              <a:rPr lang="en-US" sz="5100" u="sng" dirty="0" smtClean="0"/>
              <a:t>MOVEMENT</a:t>
            </a:r>
            <a:r>
              <a:rPr lang="en-US" sz="5100" dirty="0" smtClean="0"/>
              <a:t> toward the </a:t>
            </a:r>
            <a:r>
              <a:rPr lang="en-US" sz="5100" u="sng" dirty="0" smtClean="0"/>
              <a:t>AUDIENCE</a:t>
            </a:r>
            <a:r>
              <a:rPr lang="en-US" sz="5100" dirty="0" smtClean="0"/>
              <a:t>. </a:t>
            </a:r>
          </a:p>
          <a:p>
            <a:pPr marL="550926" indent="-514350">
              <a:buNone/>
            </a:pPr>
            <a:endParaRPr lang="en-US" sz="5100" dirty="0" smtClean="0"/>
          </a:p>
          <a:p>
            <a:pPr marL="550926" indent="-514350">
              <a:buNone/>
            </a:pPr>
            <a:r>
              <a:rPr lang="en-US" sz="5100" dirty="0" smtClean="0"/>
              <a:t>9.Use </a:t>
            </a:r>
            <a:r>
              <a:rPr lang="en-US" sz="5100" u="sng" dirty="0" smtClean="0"/>
              <a:t>PHYSICAL</a:t>
            </a:r>
            <a:r>
              <a:rPr lang="en-US" sz="5100" dirty="0" smtClean="0"/>
              <a:t> </a:t>
            </a:r>
            <a:r>
              <a:rPr lang="en-US" sz="5100" u="sng" dirty="0" smtClean="0"/>
              <a:t>EXPRESSION</a:t>
            </a:r>
            <a:r>
              <a:rPr lang="en-US" sz="5100" dirty="0" smtClean="0"/>
              <a:t> to show </a:t>
            </a:r>
            <a:r>
              <a:rPr lang="en-US" sz="5100" u="sng" dirty="0" smtClean="0"/>
              <a:t>EMOTION</a:t>
            </a:r>
            <a:r>
              <a:rPr lang="en-US" sz="5100" dirty="0" smtClean="0"/>
              <a:t> of </a:t>
            </a:r>
            <a:r>
              <a:rPr lang="en-US" sz="5100" u="sng" dirty="0" smtClean="0"/>
              <a:t>CHARACTER</a:t>
            </a:r>
            <a:r>
              <a:rPr lang="en-US" sz="5100" dirty="0" smtClean="0"/>
              <a:t>. </a:t>
            </a:r>
          </a:p>
          <a:p>
            <a:pPr marL="550926" indent="-514350">
              <a:buNone/>
            </a:pPr>
            <a:endParaRPr lang="en-US" sz="5100" dirty="0" smtClean="0"/>
          </a:p>
          <a:p>
            <a:pPr marL="550926" indent="-514350">
              <a:buNone/>
            </a:pPr>
            <a:r>
              <a:rPr lang="en-US" sz="5100" dirty="0" smtClean="0"/>
              <a:t>10. </a:t>
            </a:r>
            <a:r>
              <a:rPr lang="en-US" sz="5100" u="sng" dirty="0" smtClean="0"/>
              <a:t>BEGIN</a:t>
            </a:r>
            <a:r>
              <a:rPr lang="en-US" sz="5100" dirty="0" smtClean="0"/>
              <a:t> and </a:t>
            </a:r>
            <a:r>
              <a:rPr lang="en-US" sz="5100" u="sng" dirty="0" smtClean="0"/>
              <a:t>END</a:t>
            </a:r>
            <a:r>
              <a:rPr lang="en-US" sz="5100" dirty="0" smtClean="0"/>
              <a:t> each </a:t>
            </a:r>
            <a:r>
              <a:rPr lang="en-US" sz="5100" u="sng" dirty="0" smtClean="0"/>
              <a:t>MOVEMENT</a:t>
            </a:r>
            <a:r>
              <a:rPr lang="en-US" sz="5100" dirty="0" smtClean="0"/>
              <a:t>. </a:t>
            </a:r>
          </a:p>
          <a:p>
            <a:pPr marL="550926" indent="-514350">
              <a:buNone/>
            </a:pPr>
            <a:endParaRPr lang="en-US" sz="5100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r>
              <a:rPr lang="en-US" dirty="0" smtClean="0"/>
              <a:t> </a:t>
            </a:r>
          </a:p>
          <a:p>
            <a:pPr marL="550926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TO REMEMBER WHEN PERFORMING A PANTOMIME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7. Stay in </a:t>
            </a:r>
            <a:r>
              <a:rPr lang="en-US" sz="7200" u="sng" dirty="0" smtClean="0"/>
              <a:t>CHARACTER</a:t>
            </a:r>
            <a:r>
              <a:rPr lang="en-US" sz="7200" dirty="0" smtClean="0"/>
              <a:t> .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8. Direct all </a:t>
            </a:r>
            <a:r>
              <a:rPr lang="en-US" sz="7200" u="sng" dirty="0" smtClean="0"/>
              <a:t>MOVEMENT</a:t>
            </a:r>
            <a:r>
              <a:rPr lang="en-US" sz="7200" dirty="0" smtClean="0"/>
              <a:t> toward the </a:t>
            </a:r>
            <a:r>
              <a:rPr lang="en-US" sz="7200" u="sng" dirty="0" smtClean="0"/>
              <a:t>AUDIENCE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9.Use </a:t>
            </a:r>
            <a:r>
              <a:rPr lang="en-US" sz="7200" u="sng" dirty="0" smtClean="0"/>
              <a:t>PHYSICAL</a:t>
            </a:r>
            <a:r>
              <a:rPr lang="en-US" sz="7200" dirty="0" smtClean="0"/>
              <a:t> </a:t>
            </a:r>
            <a:r>
              <a:rPr lang="en-US" sz="7200" u="sng" dirty="0" smtClean="0"/>
              <a:t>EXPRESSION</a:t>
            </a:r>
            <a:r>
              <a:rPr lang="en-US" sz="7200" dirty="0" smtClean="0"/>
              <a:t> to show </a:t>
            </a:r>
            <a:r>
              <a:rPr lang="en-US" sz="7200" u="sng" dirty="0" smtClean="0"/>
              <a:t>EMOTION</a:t>
            </a:r>
            <a:r>
              <a:rPr lang="en-US" sz="7200" dirty="0" smtClean="0"/>
              <a:t> of </a:t>
            </a:r>
            <a:r>
              <a:rPr lang="en-US" sz="7200" u="sng" dirty="0" smtClean="0"/>
              <a:t>CHARACTER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10. </a:t>
            </a:r>
            <a:r>
              <a:rPr lang="en-US" sz="7200" u="sng" dirty="0" smtClean="0"/>
              <a:t>BEGIN</a:t>
            </a:r>
            <a:r>
              <a:rPr lang="en-US" sz="7200" dirty="0" smtClean="0"/>
              <a:t> and </a:t>
            </a:r>
            <a:r>
              <a:rPr lang="en-US" sz="7200" u="sng" dirty="0" smtClean="0"/>
              <a:t>END</a:t>
            </a:r>
            <a:r>
              <a:rPr lang="en-US" sz="7200" dirty="0" smtClean="0"/>
              <a:t> each </a:t>
            </a:r>
            <a:r>
              <a:rPr lang="en-US" sz="7200" u="sng" dirty="0" smtClean="0"/>
              <a:t>MOVEMENT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11. Practice with </a:t>
            </a:r>
            <a:r>
              <a:rPr lang="en-US" sz="7200" u="sng" dirty="0" smtClean="0"/>
              <a:t>ACTUAL</a:t>
            </a:r>
            <a:r>
              <a:rPr lang="en-US" sz="7200" dirty="0" smtClean="0"/>
              <a:t> </a:t>
            </a:r>
            <a:r>
              <a:rPr lang="en-US" sz="7200" u="sng" dirty="0" smtClean="0"/>
              <a:t>PROPS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5100" dirty="0" smtClean="0"/>
          </a:p>
          <a:p>
            <a:pPr marL="550926" indent="-514350">
              <a:buNone/>
            </a:pPr>
            <a:endParaRPr lang="en-US" sz="5100" dirty="0" smtClean="0"/>
          </a:p>
          <a:p>
            <a:pPr marL="550926" indent="-514350">
              <a:buNone/>
            </a:pPr>
            <a:endParaRPr lang="en-US" sz="5100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r>
              <a:rPr lang="en-US" dirty="0" smtClean="0"/>
              <a:t> </a:t>
            </a:r>
          </a:p>
          <a:p>
            <a:pPr marL="550926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TO REMEMBER WHEN PERFORMING A PANTOMIME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7. Stay in </a:t>
            </a:r>
            <a:r>
              <a:rPr lang="en-US" sz="7200" u="sng" dirty="0" smtClean="0"/>
              <a:t>CHARACTER</a:t>
            </a:r>
            <a:r>
              <a:rPr lang="en-US" sz="7200" dirty="0" smtClean="0"/>
              <a:t> .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8. Direct all </a:t>
            </a:r>
            <a:r>
              <a:rPr lang="en-US" sz="7200" u="sng" dirty="0" smtClean="0"/>
              <a:t>MOVEMENT</a:t>
            </a:r>
            <a:r>
              <a:rPr lang="en-US" sz="7200" dirty="0" smtClean="0"/>
              <a:t> toward the </a:t>
            </a:r>
            <a:r>
              <a:rPr lang="en-US" sz="7200" u="sng" dirty="0" smtClean="0"/>
              <a:t>AUDIENCE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9.Use </a:t>
            </a:r>
            <a:r>
              <a:rPr lang="en-US" sz="7200" u="sng" dirty="0" smtClean="0"/>
              <a:t>PHYSICAL</a:t>
            </a:r>
            <a:r>
              <a:rPr lang="en-US" sz="7200" dirty="0" smtClean="0"/>
              <a:t> </a:t>
            </a:r>
            <a:r>
              <a:rPr lang="en-US" sz="7200" u="sng" dirty="0" smtClean="0"/>
              <a:t>EXPRESSION</a:t>
            </a:r>
            <a:r>
              <a:rPr lang="en-US" sz="7200" dirty="0" smtClean="0"/>
              <a:t> to show </a:t>
            </a:r>
            <a:r>
              <a:rPr lang="en-US" sz="7200" u="sng" dirty="0" smtClean="0"/>
              <a:t>EMOTION</a:t>
            </a:r>
            <a:r>
              <a:rPr lang="en-US" sz="7200" dirty="0" smtClean="0"/>
              <a:t> of </a:t>
            </a:r>
            <a:r>
              <a:rPr lang="en-US" sz="7200" u="sng" dirty="0" smtClean="0"/>
              <a:t>CHARACTER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10. </a:t>
            </a:r>
            <a:r>
              <a:rPr lang="en-US" sz="7200" u="sng" dirty="0" smtClean="0"/>
              <a:t>BEGIN</a:t>
            </a:r>
            <a:r>
              <a:rPr lang="en-US" sz="7200" dirty="0" smtClean="0"/>
              <a:t> and </a:t>
            </a:r>
            <a:r>
              <a:rPr lang="en-US" sz="7200" u="sng" dirty="0" smtClean="0"/>
              <a:t>END</a:t>
            </a:r>
            <a:r>
              <a:rPr lang="en-US" sz="7200" dirty="0" smtClean="0"/>
              <a:t> each </a:t>
            </a:r>
            <a:r>
              <a:rPr lang="en-US" sz="7200" u="sng" dirty="0" smtClean="0"/>
              <a:t>MOVEMENT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11. Practice with </a:t>
            </a:r>
            <a:r>
              <a:rPr lang="en-US" sz="7200" u="sng" dirty="0" smtClean="0"/>
              <a:t>ACTUAL</a:t>
            </a:r>
            <a:r>
              <a:rPr lang="en-US" sz="7200" dirty="0" smtClean="0"/>
              <a:t> </a:t>
            </a:r>
            <a:r>
              <a:rPr lang="en-US" sz="7200" u="sng" dirty="0" smtClean="0"/>
              <a:t>PROPS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12. Every </a:t>
            </a:r>
            <a:r>
              <a:rPr lang="en-US" sz="7200" u="sng" dirty="0" smtClean="0"/>
              <a:t>MOVE</a:t>
            </a:r>
            <a:r>
              <a:rPr lang="en-US" sz="7200" dirty="0" smtClean="0"/>
              <a:t> is to be </a:t>
            </a:r>
            <a:r>
              <a:rPr lang="en-US" sz="7200" u="sng" dirty="0" smtClean="0"/>
              <a:t>IMAGINED</a:t>
            </a:r>
            <a:r>
              <a:rPr lang="en-US" sz="7200" dirty="0" smtClean="0"/>
              <a:t> / </a:t>
            </a:r>
            <a:r>
              <a:rPr lang="en-US" sz="7200" u="sng" dirty="0" smtClean="0"/>
              <a:t>Visualized</a:t>
            </a:r>
            <a:r>
              <a:rPr lang="en-US" sz="7200" dirty="0" smtClean="0"/>
              <a:t> .</a:t>
            </a:r>
          </a:p>
          <a:p>
            <a:pPr marL="550926" indent="-514350">
              <a:buNone/>
            </a:pPr>
            <a:r>
              <a:rPr lang="en-US" sz="7200" dirty="0" smtClean="0"/>
              <a:t> </a:t>
            </a:r>
          </a:p>
          <a:p>
            <a:pPr marL="550926" indent="-514350">
              <a:buNone/>
            </a:pPr>
            <a:endParaRPr lang="en-US" sz="5100" dirty="0" smtClean="0"/>
          </a:p>
          <a:p>
            <a:pPr marL="550926" indent="-514350">
              <a:buNone/>
            </a:pPr>
            <a:endParaRPr lang="en-US" sz="5100" dirty="0" smtClean="0"/>
          </a:p>
          <a:p>
            <a:pPr marL="550926" indent="-514350">
              <a:buNone/>
            </a:pPr>
            <a:endParaRPr lang="en-US" sz="5100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r>
              <a:rPr lang="en-US" dirty="0" smtClean="0"/>
              <a:t> </a:t>
            </a:r>
          </a:p>
          <a:p>
            <a:pPr marL="550926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TO REMEMBER WHEN PERFORMING A PANTOMIME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7. Stay in </a:t>
            </a:r>
            <a:r>
              <a:rPr lang="en-US" sz="7200" u="sng" dirty="0" smtClean="0"/>
              <a:t>CHARACTER</a:t>
            </a:r>
            <a:r>
              <a:rPr lang="en-US" sz="7200" dirty="0" smtClean="0"/>
              <a:t> .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8. Direct all </a:t>
            </a:r>
            <a:r>
              <a:rPr lang="en-US" sz="7200" u="sng" dirty="0" smtClean="0"/>
              <a:t>MOVEMENT</a:t>
            </a:r>
            <a:r>
              <a:rPr lang="en-US" sz="7200" dirty="0" smtClean="0"/>
              <a:t> toward the </a:t>
            </a:r>
            <a:r>
              <a:rPr lang="en-US" sz="7200" u="sng" dirty="0" smtClean="0"/>
              <a:t>AUDIENCE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9.Use </a:t>
            </a:r>
            <a:r>
              <a:rPr lang="en-US" sz="7200" u="sng" dirty="0" smtClean="0"/>
              <a:t>PHYSICAL</a:t>
            </a:r>
            <a:r>
              <a:rPr lang="en-US" sz="7200" dirty="0" smtClean="0"/>
              <a:t> </a:t>
            </a:r>
            <a:r>
              <a:rPr lang="en-US" sz="7200" u="sng" dirty="0" smtClean="0"/>
              <a:t>EXPRESSION</a:t>
            </a:r>
            <a:r>
              <a:rPr lang="en-US" sz="7200" dirty="0" smtClean="0"/>
              <a:t> to show </a:t>
            </a:r>
            <a:r>
              <a:rPr lang="en-US" sz="7200" u="sng" dirty="0" smtClean="0"/>
              <a:t>EMOTION</a:t>
            </a:r>
            <a:r>
              <a:rPr lang="en-US" sz="7200" dirty="0" smtClean="0"/>
              <a:t> of </a:t>
            </a:r>
            <a:r>
              <a:rPr lang="en-US" sz="7200" u="sng" dirty="0" smtClean="0"/>
              <a:t>CHARACTER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10. </a:t>
            </a:r>
            <a:r>
              <a:rPr lang="en-US" sz="7200" u="sng" dirty="0" smtClean="0"/>
              <a:t>BEGIN</a:t>
            </a:r>
            <a:r>
              <a:rPr lang="en-US" sz="7200" dirty="0" smtClean="0"/>
              <a:t> and </a:t>
            </a:r>
            <a:r>
              <a:rPr lang="en-US" sz="7200" u="sng" dirty="0" smtClean="0"/>
              <a:t>END</a:t>
            </a:r>
            <a:r>
              <a:rPr lang="en-US" sz="7200" dirty="0" smtClean="0"/>
              <a:t> each </a:t>
            </a:r>
            <a:r>
              <a:rPr lang="en-US" sz="7200" u="sng" dirty="0" smtClean="0"/>
              <a:t>MOVEMENT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11. Practice with </a:t>
            </a:r>
            <a:r>
              <a:rPr lang="en-US" sz="7200" u="sng" dirty="0" smtClean="0"/>
              <a:t>ACTUAL</a:t>
            </a:r>
            <a:r>
              <a:rPr lang="en-US" sz="7200" dirty="0" smtClean="0"/>
              <a:t> </a:t>
            </a:r>
            <a:r>
              <a:rPr lang="en-US" sz="7200" u="sng" dirty="0" smtClean="0"/>
              <a:t>PROPS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12. Every </a:t>
            </a:r>
            <a:r>
              <a:rPr lang="en-US" sz="7200" u="sng" dirty="0" smtClean="0"/>
              <a:t>MOVE</a:t>
            </a:r>
            <a:r>
              <a:rPr lang="en-US" sz="7200" dirty="0" smtClean="0"/>
              <a:t> is to be </a:t>
            </a:r>
            <a:r>
              <a:rPr lang="en-US" sz="7200" u="sng" dirty="0" smtClean="0"/>
              <a:t>IMAGINED</a:t>
            </a:r>
            <a:r>
              <a:rPr lang="en-US" sz="7200" dirty="0" smtClean="0"/>
              <a:t> / </a:t>
            </a:r>
            <a:r>
              <a:rPr lang="en-US" sz="7200" u="sng" dirty="0" smtClean="0"/>
              <a:t>Visualized</a:t>
            </a:r>
            <a:r>
              <a:rPr lang="en-US" sz="7200" dirty="0" smtClean="0"/>
              <a:t> .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13. Practice </a:t>
            </a:r>
            <a:r>
              <a:rPr lang="en-US" sz="7200" u="sng" dirty="0" smtClean="0"/>
              <a:t>MOVEMENTS</a:t>
            </a:r>
            <a:r>
              <a:rPr lang="en-US" sz="7200" dirty="0" smtClean="0"/>
              <a:t> in </a:t>
            </a:r>
            <a:r>
              <a:rPr lang="en-US" sz="7200" u="sng" dirty="0" smtClean="0"/>
              <a:t>ORDER (STEPS)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r>
              <a:rPr lang="en-US" sz="7200" dirty="0" smtClean="0"/>
              <a:t> </a:t>
            </a:r>
          </a:p>
          <a:p>
            <a:pPr marL="550926" indent="-514350">
              <a:buNone/>
            </a:pPr>
            <a:endParaRPr lang="en-US" sz="5100" dirty="0" smtClean="0"/>
          </a:p>
          <a:p>
            <a:pPr marL="550926" indent="-514350">
              <a:buNone/>
            </a:pPr>
            <a:endParaRPr lang="en-US" sz="5100" dirty="0" smtClean="0"/>
          </a:p>
          <a:p>
            <a:pPr marL="550926" indent="-514350">
              <a:buNone/>
            </a:pPr>
            <a:endParaRPr lang="en-US" sz="5100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r>
              <a:rPr lang="en-US" dirty="0" smtClean="0"/>
              <a:t> </a:t>
            </a:r>
          </a:p>
          <a:p>
            <a:pPr marL="550926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1"/>
            <a:ext cx="6629400" cy="2057399"/>
          </a:xfrm>
        </p:spPr>
        <p:txBody>
          <a:bodyPr/>
          <a:lstStyle/>
          <a:p>
            <a:r>
              <a:rPr lang="en-US" dirty="0" smtClean="0"/>
              <a:t>WHAT IS PANTOMIME?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685800" y="3552488"/>
            <a:ext cx="6629400" cy="140051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TO REMEMBER WHEN PERFORMING A PANTOMIME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7. Stay in </a:t>
            </a:r>
            <a:r>
              <a:rPr lang="en-US" sz="7200" u="sng" dirty="0" smtClean="0"/>
              <a:t>CHARACTER</a:t>
            </a:r>
            <a:r>
              <a:rPr lang="en-US" sz="7200" dirty="0" smtClean="0"/>
              <a:t> .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8. Direct all </a:t>
            </a:r>
            <a:r>
              <a:rPr lang="en-US" sz="7200" u="sng" dirty="0" smtClean="0"/>
              <a:t>MOVEMENT</a:t>
            </a:r>
            <a:r>
              <a:rPr lang="en-US" sz="7200" dirty="0" smtClean="0"/>
              <a:t> toward the </a:t>
            </a:r>
            <a:r>
              <a:rPr lang="en-US" sz="7200" u="sng" dirty="0" smtClean="0"/>
              <a:t>AUDIENCE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9.Use </a:t>
            </a:r>
            <a:r>
              <a:rPr lang="en-US" sz="7200" u="sng" dirty="0" smtClean="0"/>
              <a:t>PHYSICAL</a:t>
            </a:r>
            <a:r>
              <a:rPr lang="en-US" sz="7200" dirty="0" smtClean="0"/>
              <a:t> </a:t>
            </a:r>
            <a:r>
              <a:rPr lang="en-US" sz="7200" u="sng" dirty="0" smtClean="0"/>
              <a:t>EXPRESSION</a:t>
            </a:r>
            <a:r>
              <a:rPr lang="en-US" sz="7200" dirty="0" smtClean="0"/>
              <a:t> to show </a:t>
            </a:r>
            <a:r>
              <a:rPr lang="en-US" sz="7200" u="sng" dirty="0" smtClean="0"/>
              <a:t>EMOTION</a:t>
            </a:r>
            <a:r>
              <a:rPr lang="en-US" sz="7200" dirty="0" smtClean="0"/>
              <a:t> of </a:t>
            </a:r>
            <a:r>
              <a:rPr lang="en-US" sz="7200" u="sng" dirty="0" smtClean="0"/>
              <a:t>CHARACTER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10. </a:t>
            </a:r>
            <a:r>
              <a:rPr lang="en-US" sz="7200" u="sng" dirty="0" smtClean="0"/>
              <a:t>BEGIN</a:t>
            </a:r>
            <a:r>
              <a:rPr lang="en-US" sz="7200" dirty="0" smtClean="0"/>
              <a:t> and </a:t>
            </a:r>
            <a:r>
              <a:rPr lang="en-US" sz="7200" u="sng" dirty="0" smtClean="0"/>
              <a:t>END</a:t>
            </a:r>
            <a:r>
              <a:rPr lang="en-US" sz="7200" dirty="0" smtClean="0"/>
              <a:t> each </a:t>
            </a:r>
            <a:r>
              <a:rPr lang="en-US" sz="7200" u="sng" dirty="0" smtClean="0"/>
              <a:t>MOVEMENT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11. Practice with </a:t>
            </a:r>
            <a:r>
              <a:rPr lang="en-US" sz="7200" u="sng" dirty="0" smtClean="0"/>
              <a:t>ACTUAL</a:t>
            </a:r>
            <a:r>
              <a:rPr lang="en-US" sz="7200" dirty="0" smtClean="0"/>
              <a:t> </a:t>
            </a:r>
            <a:r>
              <a:rPr lang="en-US" sz="7200" u="sng" dirty="0" smtClean="0"/>
              <a:t>PROPS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12. Every </a:t>
            </a:r>
            <a:r>
              <a:rPr lang="en-US" sz="7200" u="sng" dirty="0" smtClean="0"/>
              <a:t>MOVE</a:t>
            </a:r>
            <a:r>
              <a:rPr lang="en-US" sz="7200" dirty="0" smtClean="0"/>
              <a:t> is to be </a:t>
            </a:r>
            <a:r>
              <a:rPr lang="en-US" sz="7200" u="sng" dirty="0" smtClean="0"/>
              <a:t>IMAGINED</a:t>
            </a:r>
            <a:r>
              <a:rPr lang="en-US" sz="7200" dirty="0" smtClean="0"/>
              <a:t> / </a:t>
            </a:r>
            <a:r>
              <a:rPr lang="en-US" sz="7200" u="sng" dirty="0" smtClean="0"/>
              <a:t>Visualized</a:t>
            </a:r>
            <a:r>
              <a:rPr lang="en-US" sz="7200" dirty="0" smtClean="0"/>
              <a:t> .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13. Practice </a:t>
            </a:r>
            <a:r>
              <a:rPr lang="en-US" sz="7200" u="sng" dirty="0" smtClean="0"/>
              <a:t>MOVEMENTS</a:t>
            </a:r>
            <a:r>
              <a:rPr lang="en-US" sz="7200" dirty="0" smtClean="0"/>
              <a:t> in </a:t>
            </a:r>
            <a:r>
              <a:rPr lang="en-US" sz="7200" u="sng" dirty="0" smtClean="0"/>
              <a:t>ORDER (STEPS)</a:t>
            </a:r>
            <a:r>
              <a:rPr lang="en-US" sz="7200" dirty="0" smtClean="0"/>
              <a:t>. </a:t>
            </a:r>
          </a:p>
          <a:p>
            <a:pPr marL="550926" indent="-514350">
              <a:buNone/>
            </a:pPr>
            <a:endParaRPr lang="en-US" sz="7200" dirty="0" smtClean="0"/>
          </a:p>
          <a:p>
            <a:pPr marL="550926" indent="-514350">
              <a:buNone/>
            </a:pPr>
            <a:r>
              <a:rPr lang="en-US" sz="7200" dirty="0" smtClean="0"/>
              <a:t>14. Use </a:t>
            </a:r>
            <a:r>
              <a:rPr lang="en-US" sz="7200" u="sng" dirty="0" smtClean="0"/>
              <a:t>TENSION</a:t>
            </a:r>
            <a:r>
              <a:rPr lang="en-US" sz="7200" dirty="0" smtClean="0"/>
              <a:t> to communicate. </a:t>
            </a:r>
          </a:p>
          <a:p>
            <a:pPr marL="550926" indent="-514350">
              <a:buNone/>
            </a:pPr>
            <a:r>
              <a:rPr lang="en-US" sz="7200" dirty="0" smtClean="0"/>
              <a:t> </a:t>
            </a:r>
          </a:p>
          <a:p>
            <a:pPr marL="550926" indent="-514350">
              <a:buNone/>
            </a:pPr>
            <a:endParaRPr lang="en-US" sz="5100" dirty="0" smtClean="0"/>
          </a:p>
          <a:p>
            <a:pPr marL="550926" indent="-514350">
              <a:buNone/>
            </a:pPr>
            <a:endParaRPr lang="en-US" sz="5100" dirty="0" smtClean="0"/>
          </a:p>
          <a:p>
            <a:pPr marL="550926" indent="-514350">
              <a:buNone/>
            </a:pPr>
            <a:endParaRPr lang="en-US" sz="5100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None/>
            </a:pPr>
            <a:r>
              <a:rPr lang="en-US" dirty="0" smtClean="0"/>
              <a:t> </a:t>
            </a:r>
          </a:p>
          <a:p>
            <a:pPr marL="550926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Lets take a look at an example from Marcel Marceau.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>
                <a:hlinkClick r:id="rId2"/>
              </a:rPr>
              <a:t>The Lion Tamer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Pantomime Performance Reminders….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HAIR BACK </a:t>
            </a:r>
          </a:p>
          <a:p>
            <a:r>
              <a:rPr lang="en-US" dirty="0" smtClean="0"/>
              <a:t>NO “SCENE”</a:t>
            </a:r>
          </a:p>
          <a:p>
            <a:r>
              <a:rPr lang="en-US" dirty="0" smtClean="0"/>
              <a:t>CLOTHING APPROPRIATE &amp; COMFORTABLE</a:t>
            </a:r>
          </a:p>
          <a:p>
            <a:r>
              <a:rPr lang="en-US" dirty="0" smtClean="0"/>
              <a:t>QUITE AS AN AUDIENCE</a:t>
            </a:r>
          </a:p>
          <a:p>
            <a:r>
              <a:rPr lang="en-US" dirty="0" smtClean="0"/>
              <a:t>NO DANCING TO THE MUSIC</a:t>
            </a:r>
          </a:p>
          <a:p>
            <a:r>
              <a:rPr lang="en-US" dirty="0" smtClean="0"/>
              <a:t>DON’T COPY IDEAS</a:t>
            </a:r>
          </a:p>
          <a:p>
            <a:r>
              <a:rPr lang="en-US" dirty="0" smtClean="0"/>
              <a:t>DON’T TALK TO IMAGINARY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Pantomime Performance Reminders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TOUCH CLOTHES</a:t>
            </a:r>
          </a:p>
          <a:p>
            <a:r>
              <a:rPr lang="en-US" dirty="0" smtClean="0"/>
              <a:t>NO PROPS</a:t>
            </a:r>
          </a:p>
          <a:p>
            <a:r>
              <a:rPr lang="en-US" dirty="0" smtClean="0"/>
              <a:t>CHAIR IS OKAY</a:t>
            </a:r>
          </a:p>
          <a:p>
            <a:r>
              <a:rPr lang="en-US" dirty="0" smtClean="0"/>
              <a:t>PRACTICE AND REMEMBER YOUR MUSIC</a:t>
            </a:r>
          </a:p>
          <a:p>
            <a:r>
              <a:rPr lang="en-US" dirty="0" smtClean="0"/>
              <a:t>ADD DETAILS </a:t>
            </a:r>
          </a:p>
          <a:p>
            <a:r>
              <a:rPr lang="en-US" dirty="0" smtClean="0"/>
              <a:t>MOVE TO THE MUSICAL BEATS (WHEN PERFORMING)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Pantomime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One </a:t>
            </a:r>
          </a:p>
          <a:p>
            <a:pPr lvl="1"/>
            <a:r>
              <a:rPr lang="en-US" dirty="0" smtClean="0"/>
              <a:t>Time length 2-3 minutes</a:t>
            </a:r>
          </a:p>
          <a:p>
            <a:pPr lvl="2"/>
            <a:r>
              <a:rPr lang="en-US" dirty="0" smtClean="0"/>
              <a:t>In this performance you will present a creative personality involved in a specific action. Create a short story around the action. </a:t>
            </a:r>
          </a:p>
          <a:p>
            <a:pPr lvl="2"/>
            <a:r>
              <a:rPr lang="en-US" dirty="0" smtClean="0"/>
              <a:t>Remember to include CONFLICT, BELIEVABLE ACTION, &amp; SPECIFIC DETAILS.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Pantomime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 TWO</a:t>
            </a:r>
          </a:p>
          <a:p>
            <a:pPr lvl="1"/>
            <a:r>
              <a:rPr lang="en-US" dirty="0" smtClean="0"/>
              <a:t>Time Length 2-3 minutes</a:t>
            </a:r>
          </a:p>
          <a:p>
            <a:pPr lvl="1"/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TRAPPED IN A BOX</a:t>
            </a:r>
          </a:p>
          <a:p>
            <a:pPr lvl="1" algn="ctr">
              <a:buNone/>
            </a:pPr>
            <a:r>
              <a:rPr lang="en-US" dirty="0" smtClean="0"/>
              <a:t>STAGES OF MAN</a:t>
            </a:r>
          </a:p>
          <a:p>
            <a:pPr lvl="1" algn="ctr">
              <a:buNone/>
            </a:pPr>
            <a:r>
              <a:rPr lang="en-US" dirty="0" smtClean="0"/>
              <a:t>FLOWER GROWING FROM SEED</a:t>
            </a:r>
          </a:p>
          <a:p>
            <a:pPr lvl="1" algn="ctr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You will choose one of the pantomime assignments  listed above and create and entertaining and interesting pantomime ! Don’t forget CONFLICT and SPECIFIC DETAILS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381000" y="1524000"/>
            <a:ext cx="6480048" cy="1676400"/>
          </a:xfrm>
        </p:spPr>
        <p:txBody>
          <a:bodyPr/>
          <a:lstStyle/>
          <a:p>
            <a:pPr algn="l"/>
            <a:r>
              <a:rPr lang="en-US" dirty="0" smtClean="0"/>
              <a:t>What is pantomime?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433050" y="3297412"/>
            <a:ext cx="6348750" cy="1350788"/>
          </a:xfrm>
        </p:spPr>
        <p:txBody>
          <a:bodyPr/>
          <a:lstStyle/>
          <a:p>
            <a:r>
              <a:rPr lang="en-US" dirty="0" smtClean="0"/>
              <a:t>TO TELL A STORY WITHOUT THE USE OF WORDS, </a:t>
            </a:r>
          </a:p>
          <a:p>
            <a:r>
              <a:rPr lang="en-US" dirty="0" smtClean="0"/>
              <a:t>AN EMPHASIS ON PHYSICAL EXPRESSION.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Marcel Marceau</a:t>
            </a:r>
            <a:br>
              <a:rPr lang="en-US" dirty="0" smtClean="0"/>
            </a:br>
            <a:r>
              <a:rPr lang="en-US" dirty="0" smtClean="0"/>
              <a:t>1923-2007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>
                <a:hlinkClick r:id="rId2"/>
              </a:rPr>
              <a:t>Cafe in Paris</a:t>
            </a:r>
            <a:endParaRPr lang="en-US" dirty="0" smtClean="0"/>
          </a:p>
          <a:p>
            <a:pPr marL="36576" indent="0" algn="ctr">
              <a:buNone/>
            </a:pPr>
            <a:r>
              <a:rPr lang="en-US" dirty="0" smtClean="0"/>
              <a:t>and</a:t>
            </a:r>
          </a:p>
          <a:p>
            <a:pPr algn="ctr"/>
            <a:r>
              <a:rPr lang="en-US" dirty="0" smtClean="0">
                <a:hlinkClick r:id="rId3"/>
              </a:rPr>
              <a:t>The Tango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470648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b="1" u="sng" dirty="0" smtClean="0"/>
              <a:t>ACTING SKILLS</a:t>
            </a:r>
            <a:r>
              <a:rPr lang="en-US" i="1" dirty="0" smtClean="0"/>
              <a:t> </a:t>
            </a:r>
            <a:r>
              <a:rPr lang="en-US" dirty="0" smtClean="0"/>
              <a:t>ARE USED WHEN PERFORMING A PANTOMIME?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acting skills are used when performing a pantomime ?</a:t>
            </a:r>
            <a:endParaRPr lang="en-US" sz="3200" dirty="0"/>
          </a:p>
        </p:txBody>
      </p:sp>
      <p:pic>
        <p:nvPicPr>
          <p:cNvPr id="5" name="Picture Placeholder 4" descr="marcellogol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615" b="15615"/>
          <a:stretch>
            <a:fillRect/>
          </a:stretch>
        </p:blipFill>
        <p:spPr>
          <a:xfrm>
            <a:off x="685800" y="457200"/>
            <a:ext cx="4114800" cy="5943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Creativity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Self-Discipline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Exaggeration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Creativity</a:t>
            </a:r>
          </a:p>
          <a:p>
            <a:pPr>
              <a:buFont typeface="Arial" pitchFamily="34" charset="0"/>
              <a:buChar char="•"/>
            </a:pPr>
            <a:r>
              <a:rPr lang="en-US" sz="2800" smtClean="0"/>
              <a:t>Muscle Tension 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TO REMEMBER WHEN PERFORMING A PANTOMIME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 Prepare a </a:t>
            </a:r>
            <a:r>
              <a:rPr lang="en-US" u="sng" dirty="0" smtClean="0"/>
              <a:t>STORY</a:t>
            </a:r>
            <a:r>
              <a:rPr lang="en-US" dirty="0" smtClean="0"/>
              <a:t> . </a:t>
            </a:r>
          </a:p>
          <a:p>
            <a:pPr marL="550926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TO REMEMBER WHEN PERFORMING A PANTOMIME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 Prepare a </a:t>
            </a:r>
            <a:r>
              <a:rPr lang="en-US" u="sng" dirty="0" smtClean="0"/>
              <a:t>STORY</a:t>
            </a:r>
            <a:r>
              <a:rPr lang="en-US" dirty="0" smtClean="0"/>
              <a:t> . </a:t>
            </a:r>
          </a:p>
          <a:p>
            <a:pPr marL="550926" indent="-514350">
              <a:buNone/>
            </a:pPr>
            <a:r>
              <a:rPr lang="en-US" dirty="0" smtClean="0"/>
              <a:t>2. </a:t>
            </a:r>
            <a:r>
              <a:rPr lang="en-US" u="sng" dirty="0" smtClean="0"/>
              <a:t>EXAGGERATE</a:t>
            </a:r>
            <a:r>
              <a:rPr lang="en-US" dirty="0" smtClean="0"/>
              <a:t> your movements.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TO REMEMBER WHEN PERFORMING A PANTOMIME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 Prepare a </a:t>
            </a:r>
            <a:r>
              <a:rPr lang="en-US" u="sng" dirty="0" smtClean="0"/>
              <a:t>STORY</a:t>
            </a:r>
            <a:r>
              <a:rPr lang="en-US" dirty="0" smtClean="0"/>
              <a:t> . </a:t>
            </a:r>
          </a:p>
          <a:p>
            <a:pPr marL="550926" indent="-514350">
              <a:buNone/>
            </a:pPr>
            <a:r>
              <a:rPr lang="en-US" dirty="0" smtClean="0"/>
              <a:t>2. </a:t>
            </a:r>
            <a:r>
              <a:rPr lang="en-US" u="sng" dirty="0" smtClean="0"/>
              <a:t>EXAGGERATE</a:t>
            </a:r>
            <a:r>
              <a:rPr lang="en-US" dirty="0" smtClean="0"/>
              <a:t> your movements.</a:t>
            </a:r>
          </a:p>
          <a:p>
            <a:pPr marL="550926" indent="-514350">
              <a:buNone/>
            </a:pPr>
            <a:r>
              <a:rPr lang="en-US" dirty="0" smtClean="0"/>
              <a:t>3. Use </a:t>
            </a:r>
            <a:r>
              <a:rPr lang="en-US" u="sng" dirty="0" smtClean="0"/>
              <a:t>SLOW</a:t>
            </a:r>
            <a:r>
              <a:rPr lang="en-US" dirty="0" smtClean="0"/>
              <a:t> and exact </a:t>
            </a:r>
            <a:r>
              <a:rPr lang="en-US" u="sng" dirty="0" smtClean="0"/>
              <a:t>MOVEMENTS</a:t>
            </a:r>
            <a:r>
              <a:rPr lang="en-US" dirty="0" smtClean="0"/>
              <a:t>. </a:t>
            </a:r>
          </a:p>
          <a:p>
            <a:pPr marL="550926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1219</TotalTime>
  <Words>794</Words>
  <Application>Microsoft Office PowerPoint</Application>
  <PresentationFormat>On-screen Show (4:3)</PresentationFormat>
  <Paragraphs>224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Franklin Gothic Book</vt:lpstr>
      <vt:lpstr>Wingdings 2</vt:lpstr>
      <vt:lpstr>Technic</vt:lpstr>
      <vt:lpstr>iRespondQuestionMaster</vt:lpstr>
      <vt:lpstr>iRespondGraphMaster</vt:lpstr>
      <vt:lpstr>   PANTOMIME !!!</vt:lpstr>
      <vt:lpstr>WHAT IS PANTOMIME?</vt:lpstr>
      <vt:lpstr>What is pantomime?</vt:lpstr>
      <vt:lpstr>Marcel Marceau 1923-2007</vt:lpstr>
      <vt:lpstr>WHAT ACTING SKILLS ARE USED WHEN PERFORMING A PANTOMIME?</vt:lpstr>
      <vt:lpstr>What acting skills are used when performing a pantomime ?</vt:lpstr>
      <vt:lpstr>RULES TO REMEMBER WHEN PERFORMING A PANTOMIME …</vt:lpstr>
      <vt:lpstr>RULES TO REMEMBER WHEN PERFORMING A PANTOMIME …</vt:lpstr>
      <vt:lpstr>RULES TO REMEMBER WHEN PERFORMING A PANTOMIME …</vt:lpstr>
      <vt:lpstr>RULES TO REMEMBER WHEN PERFORMING A PANTOMIME …</vt:lpstr>
      <vt:lpstr>RULES TO REMEMBER WHEN PERFORMING A PANTOMIME …</vt:lpstr>
      <vt:lpstr>RULES TO REMEMBER WHEN PERFORMING A PANTOMIME …</vt:lpstr>
      <vt:lpstr>RULES TO REMEMBER WHEN PERFORMING A PANTOMIME …</vt:lpstr>
      <vt:lpstr>RULES TO REMEMBER WHEN PERFORMING A PANTOMIME …</vt:lpstr>
      <vt:lpstr>RULES TO REMEMBER WHEN PERFORMING A PANTOMIME …</vt:lpstr>
      <vt:lpstr>RULES TO REMEMBER WHEN PERFORMING A PANTOMIME …</vt:lpstr>
      <vt:lpstr>RULES TO REMEMBER WHEN PERFORMING A PANTOMIME …</vt:lpstr>
      <vt:lpstr>RULES TO REMEMBER WHEN PERFORMING A PANTOMIME …</vt:lpstr>
      <vt:lpstr>RULES TO REMEMBER WHEN PERFORMING A PANTOMIME …</vt:lpstr>
      <vt:lpstr>RULES TO REMEMBER WHEN PERFORMING A PANTOMIME …</vt:lpstr>
      <vt:lpstr>Lets take a look at an example from Marcel Marceau. </vt:lpstr>
      <vt:lpstr>Pantomime Performance Reminders….</vt:lpstr>
      <vt:lpstr>Pantomime Performance Reminders …</vt:lpstr>
      <vt:lpstr>Pantomime Project</vt:lpstr>
      <vt:lpstr>Pantomime Project 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PANTOMIME !!!</dc:title>
  <dc:creator>install</dc:creator>
  <cp:lastModifiedBy>Brandon Morris</cp:lastModifiedBy>
  <cp:revision>30</cp:revision>
  <cp:lastPrinted>2011-10-24T11:29:44Z</cp:lastPrinted>
  <dcterms:created xsi:type="dcterms:W3CDTF">2010-10-11T16:55:40Z</dcterms:created>
  <dcterms:modified xsi:type="dcterms:W3CDTF">2016-03-08T17:14:02Z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